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3" r:id="rId5"/>
    <p:sldId id="269" r:id="rId6"/>
    <p:sldId id="272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hyperlink" Target="&#31532;61&#35838;%20%20&#26597;&#20998;&#31243;&#24207;1.cpp" TargetMode="Externa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61&#35838;%20%20&#26597;&#20998;(&#23436;&#25972;).cpp" TargetMode="External"/><Relationship Id="rId5" Type="http://schemas.openxmlformats.org/officeDocument/2006/relationships/hyperlink" Target="&#31532;61&#35838;%20%20&#26597;&#20998;&#31243;&#24207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61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查分程序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4" y="3347864"/>
            <a:ext cx="1944216" cy="2438047"/>
          </a:xfrm>
          <a:prstGeom prst="rect">
            <a:avLst/>
          </a:prstGeom>
        </p:spPr>
      </p:pic>
      <p:sp>
        <p:nvSpPr>
          <p:cNvPr id="5" name="AutoShape 962"/>
          <p:cNvSpPr>
            <a:spLocks noChangeArrowheads="1"/>
          </p:cNvSpPr>
          <p:nvPr/>
        </p:nvSpPr>
        <p:spPr bwMode="auto">
          <a:xfrm>
            <a:off x="2262981" y="2339752"/>
            <a:ext cx="4267200" cy="277879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尼克、格莱尔等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位同学进行了一次信息学测试，试编一程序，实现查分功能。先输入成绩，然后输入学号输出相应的成绩。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星形: 四角 6"/>
          <p:cNvSpPr/>
          <p:nvPr/>
        </p:nvSpPr>
        <p:spPr>
          <a:xfrm>
            <a:off x="2034009" y="7451676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6">
            <a:hlinkClick r:id="rId5" tooltip="点一点" action="ppaction://hlinkfile"/>
          </p:cNvPr>
          <p:cNvSpPr txBox="1"/>
          <p:nvPr/>
        </p:nvSpPr>
        <p:spPr>
          <a:xfrm>
            <a:off x="3402161" y="7771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参考程序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204864" y="1475656"/>
            <a:ext cx="24416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8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数组</a:t>
            </a:r>
            <a:endParaRPr lang="zh-CN" altLang="en-US" sz="8800"/>
          </a:p>
        </p:txBody>
      </p:sp>
      <p:sp>
        <p:nvSpPr>
          <p:cNvPr id="4" name="矩形 3"/>
          <p:cNvSpPr/>
          <p:nvPr/>
        </p:nvSpPr>
        <p:spPr>
          <a:xfrm>
            <a:off x="1278776" y="3746626"/>
            <a:ext cx="37924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kern="100">
                <a:latin typeface="Calibri" panose="020F0502020204030204" pitchFamily="34" charset="0"/>
                <a:ea typeface="楷体" panose="02010609060101010101" pitchFamily="49" charset="-122"/>
              </a:rPr>
              <a:t>int  a[10];</a:t>
            </a:r>
            <a:endParaRPr lang="zh-CN" altLang="en-US" sz="7200"/>
          </a:p>
        </p:txBody>
      </p:sp>
      <p:sp>
        <p:nvSpPr>
          <p:cNvPr id="5" name="矩形 4"/>
          <p:cNvSpPr/>
          <p:nvPr/>
        </p:nvSpPr>
        <p:spPr>
          <a:xfrm>
            <a:off x="1011086" y="625078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a[0]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10031" y="625078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a[1]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97877" y="625078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a[2]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27913" y="625078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a[3]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492438" y="625078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a[4]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11086" y="6883579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a[5]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10031" y="6883579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a[6]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97877" y="6883579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a[7]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427913" y="6883579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a[8]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92438" y="6883579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Calibri" panose="020F0502020204030204" pitchFamily="34" charset="0"/>
                <a:ea typeface="楷体" panose="02010609060101010101" pitchFamily="49" charset="-122"/>
              </a:rPr>
              <a:t>a[9]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99209" y="6242997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885876" y="6209196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885876" y="69024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60" y="2632548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342e52e-d8a6-4790-910c-8868216e968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WPS 演示</Application>
  <PresentationFormat>全屏显示(4:3)</PresentationFormat>
  <Paragraphs>45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64</cp:revision>
  <dcterms:created xsi:type="dcterms:W3CDTF">2017-03-13T11:27:00Z</dcterms:created>
  <dcterms:modified xsi:type="dcterms:W3CDTF">2023-03-31T09:29:48Z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EAD5E752A862449F9C88D2045CFA46AE_12</vt:lpwstr>
  </property>
  <property fmtid="{D5CDD505-2E9C-101B-9397-08002B2CF9AE}" pid="3" name="KSOProductBuildVer">
    <vt:lpwstr>2052-11.1.0.14036</vt:lpwstr>
  </property>
</Properties>
</file>